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viewProps" Target="viewProps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259451" y="6984060"/>
            <a:ext cx="3936365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Relationship Id="rId3" Type="http://schemas.openxmlformats.org/officeDocument/2006/relationships/image" Target="../media/image21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Relationship Id="rId3" Type="http://schemas.openxmlformats.org/officeDocument/2006/relationships/image" Target="../media/image23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Relationship Id="rId3" Type="http://schemas.openxmlformats.org/officeDocument/2006/relationships/image" Target="../media/image27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Relationship Id="rId3" Type="http://schemas.openxmlformats.org/officeDocument/2006/relationships/image" Target="../media/image29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Relationship Id="rId3" Type="http://schemas.openxmlformats.org/officeDocument/2006/relationships/image" Target="../media/image31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jpg"/><Relationship Id="rId3" Type="http://schemas.openxmlformats.org/officeDocument/2006/relationships/image" Target="../media/image33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jpg"/><Relationship Id="rId3" Type="http://schemas.openxmlformats.org/officeDocument/2006/relationships/image" Target="../media/image35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jpg"/><Relationship Id="rId3" Type="http://schemas.openxmlformats.org/officeDocument/2006/relationships/image" Target="../media/image37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8.jpg"/><Relationship Id="rId3" Type="http://schemas.openxmlformats.org/officeDocument/2006/relationships/image" Target="../media/image39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0.jpg"/><Relationship Id="rId3" Type="http://schemas.openxmlformats.org/officeDocument/2006/relationships/image" Target="../media/image41.jp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2.jpg"/><Relationship Id="rId3" Type="http://schemas.openxmlformats.org/officeDocument/2006/relationships/image" Target="../media/image43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4271010" cy="2341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Use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finishing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toolpaths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</a:t>
            </a:r>
            <a:r>
              <a:rPr dirty="0" sz="1600" spc="-2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finalize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a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spc="-10" b="1">
                <a:latin typeface="Artifakt Element"/>
                <a:cs typeface="Artifakt Element"/>
              </a:rPr>
              <a:t>model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customize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several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part’s</a:t>
            </a:r>
            <a:r>
              <a:rPr dirty="0" sz="1100" spc="-10">
                <a:latin typeface="Artifakt Element"/>
                <a:cs typeface="Artifakt Element"/>
              </a:rPr>
              <a:t> geometry.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Pocket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Finishing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Bore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50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tapped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holes.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Contour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tabs.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6214617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49151" y="3569715"/>
            <a:ext cx="4128306" cy="2096135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686425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91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69590"/>
                <a:gridCol w="2874644"/>
              </a:tblGrid>
              <a:tr h="18859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Heights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enter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-2</a:t>
                      </a: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Height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section’s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Offset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box.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height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25650">
                <a:tc>
                  <a:txBody>
                    <a:bodyPr/>
                    <a:lstStyle/>
                    <a:p>
                      <a:pPr marL="295275" marR="327025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1100" spc="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deactivate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option.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generate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toolpath.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Deactivate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Leave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106" cy="12942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209544"/>
            <a:ext cx="2380233" cy="156146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445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6075"/>
                <a:gridCol w="3058795"/>
              </a:tblGrid>
              <a:tr h="27622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1100" spc="-2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correctly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chamfer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11125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feature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finish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pocket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slot;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covered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different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module.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82750">
                <a:tc>
                  <a:txBody>
                    <a:bodyPr/>
                    <a:lstStyle/>
                    <a:p>
                      <a:pPr marL="295275" marR="13398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1100" spc="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begin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tapped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holes,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Drill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Click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Drilling&gt;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Drill.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Drill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16484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4085881"/>
            <a:ext cx="2855976" cy="121852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6920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1315"/>
                <a:gridCol w="3042919"/>
              </a:tblGrid>
              <a:tr h="18097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9240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appropriate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90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–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1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which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5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Spot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Drill.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82265">
                <a:tc>
                  <a:txBody>
                    <a:bodyPr/>
                    <a:lstStyle/>
                    <a:p>
                      <a:pPr marL="295275" marR="7302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21.</a:t>
                      </a:r>
                      <a:r>
                        <a:rPr dirty="0" sz="1100" spc="8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five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hole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21.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hole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faces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53"/>
            <a:ext cx="2855976" cy="121803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133344"/>
            <a:ext cx="2891789" cy="240982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4831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52775"/>
                <a:gridCol w="2791460"/>
              </a:tblGrid>
              <a:tr h="23996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22.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notice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spot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trying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plunge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387985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far.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supposed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only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dimple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surface.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22.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preview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83435">
                <a:tc>
                  <a:txBody>
                    <a:bodyPr/>
                    <a:lstStyle/>
                    <a:p>
                      <a:pPr marL="295275" marR="332105" indent="-228600">
                        <a:lnSpc>
                          <a:spcPct val="126099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23.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Height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menu.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-1mm</a:t>
                      </a:r>
                      <a:r>
                        <a:rPr dirty="0" sz="1100" spc="-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Offset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then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23.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height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65470" y="1138427"/>
            <a:ext cx="2209037" cy="18086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723894"/>
            <a:ext cx="2380360" cy="161861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8919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7985"/>
                <a:gridCol w="3016250"/>
              </a:tblGrid>
              <a:tr h="21526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24.</a:t>
                      </a:r>
                      <a:r>
                        <a:rPr dirty="0" sz="1100" spc="-6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preview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make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9080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spot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plunge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too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deep.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39264">
                <a:tc>
                  <a:txBody>
                    <a:bodyPr/>
                    <a:lstStyle/>
                    <a:p>
                      <a:pPr marL="295275" marR="80010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25.</a:t>
                      </a:r>
                      <a:r>
                        <a:rPr dirty="0" sz="1100" spc="-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efficiently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drill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duplicating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tweaking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existing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Drill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Drill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Duplicate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25.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Duplicate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Drill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55870" y="1138427"/>
            <a:ext cx="2818256" cy="15609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476244"/>
            <a:ext cx="2856103" cy="127571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91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46400"/>
                <a:gridCol w="2997835"/>
              </a:tblGrid>
              <a:tr h="22853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26.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474345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menu.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change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6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26.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Drill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26235">
                <a:tc>
                  <a:txBody>
                    <a:bodyPr/>
                    <a:lstStyle/>
                    <a:p>
                      <a:pPr marL="295275" marR="100330" indent="-228600">
                        <a:lnSpc>
                          <a:spcPct val="1260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27.</a:t>
                      </a:r>
                      <a:r>
                        <a:rPr dirty="0" sz="1100" spc="4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90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Metric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Select.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27.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360" cy="16943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55870" y="3609594"/>
            <a:ext cx="2817876" cy="116141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8266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27375"/>
                <a:gridCol w="2817495"/>
              </a:tblGrid>
              <a:tr h="24955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28.</a:t>
                      </a:r>
                      <a:r>
                        <a:rPr dirty="0" sz="1100" spc="-8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Choose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Bottom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40005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Height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menu,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then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Drill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Tip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through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Bottom option.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28.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height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31085">
                <a:tc>
                  <a:txBody>
                    <a:bodyPr/>
                    <a:lstStyle/>
                    <a:p>
                      <a:pPr marL="295275" marR="653415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29.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change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Cycle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Type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Chip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breaking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partial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retract.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29.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Change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cycle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type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487" cy="19038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74970" y="3819144"/>
            <a:ext cx="2399537" cy="18662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2838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6075"/>
                <a:gridCol w="3058795"/>
              </a:tblGrid>
              <a:tr h="344868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30.</a:t>
                      </a:r>
                      <a:r>
                        <a:rPr dirty="0" sz="1100" spc="-15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 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holes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correctly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drilled.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30.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35150">
                <a:tc>
                  <a:txBody>
                    <a:bodyPr/>
                    <a:lstStyle/>
                    <a:p>
                      <a:pPr marL="295275" marR="198755" indent="-228600">
                        <a:lnSpc>
                          <a:spcPct val="126099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31.</a:t>
                      </a:r>
                      <a:r>
                        <a:rPr dirty="0" sz="1100" spc="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drilling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Drilling&gt;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Drill,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Drill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correct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31.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Drill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85762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4772278"/>
            <a:ext cx="2380106" cy="137096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8647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0205"/>
                <a:gridCol w="3034030"/>
              </a:tblGrid>
              <a:tr h="17519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32.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90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Metric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Click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Select.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32.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12770">
                <a:tc>
                  <a:txBody>
                    <a:bodyPr/>
                    <a:lstStyle/>
                    <a:p>
                      <a:pPr marL="295275" marR="67945" indent="-228600">
                        <a:lnSpc>
                          <a:spcPct val="126400"/>
                        </a:lnSpc>
                        <a:spcBef>
                          <a:spcPts val="1165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33.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 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795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33.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hole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faces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53"/>
            <a:ext cx="2836926" cy="116088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076194"/>
            <a:ext cx="2891789" cy="2639060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3872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43250"/>
                <a:gridCol w="2800985"/>
              </a:tblGrid>
              <a:tr h="23431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34.</a:t>
                      </a:r>
                      <a:r>
                        <a:rPr dirty="0" sz="1100" spc="-10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48069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Tapping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Cycle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Type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Change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cycle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type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440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35.</a:t>
                      </a:r>
                      <a:r>
                        <a:rPr dirty="0" sz="1100" spc="-8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Heights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enter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-2</a:t>
                      </a: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Height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483234">
                        <a:lnSpc>
                          <a:spcPct val="1258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section’s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Offset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tap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fully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threads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entire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hole.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generate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toolpath.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3175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9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35.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height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360" cy="17514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666744"/>
            <a:ext cx="2380233" cy="158051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6234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40075"/>
                <a:gridCol w="2919095"/>
              </a:tblGrid>
              <a:tr h="191198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1100" spc="19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 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previous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module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upload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Cell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Phone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62865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 i="1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Finish.f3d</a:t>
                      </a:r>
                      <a:r>
                        <a:rPr dirty="0" sz="11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important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have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links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external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parent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files,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so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possible.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file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114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1100" spc="15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large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pocket’s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hole.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2D&gt;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Bore.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3175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Bore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31716" y="1138427"/>
            <a:ext cx="2269579" cy="132092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235579"/>
            <a:ext cx="2777489" cy="2240280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1205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2905"/>
                <a:gridCol w="3021330"/>
              </a:tblGrid>
              <a:tr h="22853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36.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next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needs 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4701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model’s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perimeter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but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also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some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doesn’t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fall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out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2D&gt;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2D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Contour.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6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Contour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35150">
                <a:tc>
                  <a:txBody>
                    <a:bodyPr/>
                    <a:lstStyle/>
                    <a:p>
                      <a:pPr marL="295275" marR="12382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37.</a:t>
                      </a:r>
                      <a:r>
                        <a:rPr dirty="0" sz="1100" spc="-2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Contour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Navigate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90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tool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37.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74920" y="1138427"/>
            <a:ext cx="2799333" cy="16943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55870" y="3609594"/>
            <a:ext cx="2818129" cy="137096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8266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33700"/>
                <a:gridCol w="3010535"/>
              </a:tblGrid>
              <a:tr h="19240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38.</a:t>
                      </a:r>
                      <a:r>
                        <a:rPr dirty="0" sz="1100" spc="-14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 tab,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then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9398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Contour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38.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edge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02585">
                <a:tc>
                  <a:txBody>
                    <a:bodyPr/>
                    <a:lstStyle/>
                    <a:p>
                      <a:pPr marL="295275" marR="29972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39.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 </a:t>
                      </a:r>
                      <a:r>
                        <a:rPr dirty="0" sz="1100" spc="-25" b="1">
                          <a:latin typeface="Artifakt Element"/>
                          <a:cs typeface="Artifakt Element"/>
                        </a:rPr>
                        <a:t>10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-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Width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 b="1">
                          <a:latin typeface="Artifakt Element"/>
                          <a:cs typeface="Artifakt Element"/>
                        </a:rPr>
                        <a:t>3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Height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then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110</a:t>
                      </a: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Distance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box.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39.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Tabs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option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053" cy="13323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247644"/>
            <a:ext cx="2380614" cy="24377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3219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2740"/>
                <a:gridCol w="3072130"/>
              </a:tblGrid>
              <a:tr h="25901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40.</a:t>
                      </a:r>
                      <a:r>
                        <a:rPr dirty="0" sz="1100" spc="-16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also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manually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place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Manual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Tabs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03835">
                        <a:lnSpc>
                          <a:spcPct val="1260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selection,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perimeter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4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places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additional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tabs.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These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allow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stay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with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perimeter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is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machined.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40.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Manually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add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additional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tabs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31770">
                <a:tc>
                  <a:txBody>
                    <a:bodyPr/>
                    <a:lstStyle/>
                    <a:p>
                      <a:pPr marL="295275" marR="10160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41.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Multiple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Depths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option.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2</a:t>
                      </a:r>
                      <a:r>
                        <a:rPr dirty="0" sz="1100" spc="-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Maximum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Roughing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Stepdown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generate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toolpath.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41.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Configure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Multiple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Depths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59896"/>
            <a:ext cx="2863158" cy="1925005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914394"/>
            <a:ext cx="2380614" cy="226631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775" cy="20510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6070"/>
                <a:gridCol w="3023870"/>
              </a:tblGrid>
              <a:tr h="205105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42.</a:t>
                      </a:r>
                      <a:r>
                        <a:rPr dirty="0" sz="1100" spc="-5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how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keep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joined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157480">
                        <a:lnSpc>
                          <a:spcPct val="1260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stock.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could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made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smaller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easier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separate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but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finalize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file.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32651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42.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77304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1478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11170"/>
              </a:tblGrid>
              <a:tr h="23431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Verify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6mm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flat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endmill.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not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01295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displayed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90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Metric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6.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540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04670">
                <a:tc>
                  <a:txBody>
                    <a:bodyPr/>
                    <a:lstStyle/>
                    <a:p>
                      <a:pPr marL="295275" marR="154940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Geometry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Circular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face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8320" y="1138427"/>
            <a:ext cx="2380360" cy="17514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666744"/>
            <a:ext cx="2777489" cy="134175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1205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57525"/>
                <a:gridCol w="3001010"/>
              </a:tblGrid>
              <a:tr h="19805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1100" spc="13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Heights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-</a:t>
                      </a:r>
                      <a:r>
                        <a:rPr dirty="0" sz="1100" spc="-50" b="1">
                          <a:latin typeface="Artifakt Element"/>
                          <a:cs typeface="Artifakt Element"/>
                        </a:rPr>
                        <a:t>2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-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Bottom Height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section’s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Offset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height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39950">
                <a:tc>
                  <a:txBody>
                    <a:bodyPr/>
                    <a:lstStyle/>
                    <a:p>
                      <a:pPr marL="295275" marR="249554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small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chunk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material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left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center.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could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problem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because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could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thrown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through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machine.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89270" y="1138427"/>
            <a:ext cx="2389636" cy="1360955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51120" y="3304794"/>
            <a:ext cx="2837433" cy="16757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711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0520"/>
                <a:gridCol w="3168650"/>
              </a:tblGrid>
              <a:tr h="22472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1100" spc="16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existing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operation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could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adjusted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eliminate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56540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problem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previous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step.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Pocket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64435">
                <a:tc>
                  <a:txBody>
                    <a:bodyPr/>
                    <a:lstStyle/>
                    <a:p>
                      <a:pPr marL="295275" marR="8382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1100" spc="10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added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current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selection.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 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Add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selection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03458" y="1138427"/>
            <a:ext cx="2684968" cy="16562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571494"/>
            <a:ext cx="3006089" cy="199072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9625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1630"/>
                <a:gridCol w="3063874"/>
              </a:tblGrid>
              <a:tr h="259334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that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36830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cuts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both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holes.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69185">
                <a:tc>
                  <a:txBody>
                    <a:bodyPr/>
                    <a:lstStyle/>
                    <a:p>
                      <a:pPr marL="295275" marR="92710" indent="-228600">
                        <a:lnSpc>
                          <a:spcPct val="125899"/>
                        </a:lnSpc>
                        <a:spcBef>
                          <a:spcPts val="118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Browser,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Bore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 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tweaks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have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resolved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issue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Step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6.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5049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updated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Bore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00291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918203"/>
            <a:ext cx="2891789" cy="190436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3110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60040"/>
                <a:gridCol w="3084830"/>
              </a:tblGrid>
              <a:tr h="19240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by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2D&gt;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Pocket.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86965">
                <a:tc>
                  <a:txBody>
                    <a:bodyPr/>
                    <a:lstStyle/>
                    <a:p>
                      <a:pPr algn="just" marL="295275" marR="30035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1100" spc="7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dialog’s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edge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right.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1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edge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053" cy="13323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247644"/>
            <a:ext cx="2856610" cy="19234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140" cy="39350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5305"/>
                <a:gridCol w="2793999"/>
              </a:tblGrid>
              <a:tr h="393509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Finishing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354965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Deactivate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option,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86550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Configure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tab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74970" y="1138427"/>
            <a:ext cx="2399664" cy="3656076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0355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1790"/>
                <a:gridCol w="3053080"/>
              </a:tblGrid>
              <a:tr h="27241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that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final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removes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last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0.6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582295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material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because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Finishing</a:t>
                      </a:r>
                      <a:r>
                        <a:rPr dirty="0" sz="1100" spc="-4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11400">
                <a:tc>
                  <a:txBody>
                    <a:bodyPr/>
                    <a:lstStyle/>
                    <a:p>
                      <a:pPr marL="295275" marR="116839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1100" spc="2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2D&gt;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Pocket.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edge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right.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560" cy="21324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4047744"/>
            <a:ext cx="2856483" cy="18472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finishing </a:t>
            </a:r>
            <a:r>
              <a:rPr dirty="0"/>
              <a:t>toolpaths to</a:t>
            </a:r>
            <a:r>
              <a:rPr dirty="0" spc="-15"/>
              <a:t> </a:t>
            </a:r>
            <a:r>
              <a:rPr dirty="0"/>
              <a:t>finalize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2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0061F9FE-BAF0-46C1-A829-F3A3D7C1358F}"/>
</file>

<file path=customXml/itemProps2.xml><?xml version="1.0" encoding="utf-8"?>
<ds:datastoreItem xmlns:ds="http://schemas.openxmlformats.org/officeDocument/2006/customXml" ds:itemID="{620CC0A1-4C99-4E19-9702-D1DDF1B1317C}"/>
</file>

<file path=customXml/itemProps3.xml><?xml version="1.0" encoding="utf-8"?>
<ds:datastoreItem xmlns:ds="http://schemas.openxmlformats.org/officeDocument/2006/customXml" ds:itemID="{AF074D33-1158-4172-A19F-A1799F2DFD9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2025-06-13T01:11:36Z</dcterms:created>
  <dcterms:modified xsi:type="dcterms:W3CDTF">2025-06-13T01:11:36Z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2025-06-04T00:00:00Z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